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a speaker</a:t>
            </a:r>
          </a:p>
          <a:p>
            <a:r>
              <a:rPr lang="en-US" dirty="0" smtClean="0"/>
              <a:t>Vocab: variable, value, method, RGB,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Fading Example</a:t>
            </a:r>
            <a:r>
              <a:rPr lang="en-US" dirty="0" smtClean="0"/>
              <a:t> 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the variable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tutorial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4651</TotalTime>
  <Words>451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36</cp:revision>
  <dcterms:created xsi:type="dcterms:W3CDTF">2017-07-25T19:47:15Z</dcterms:created>
  <dcterms:modified xsi:type="dcterms:W3CDTF">2017-08-03T02:49:09Z</dcterms:modified>
</cp:coreProperties>
</file>

<file path=docProps/thumbnail.jpeg>
</file>